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Montserrat"/>
      <p:regular r:id="rId10"/>
    </p:embeddedFont>
    <p:embeddedFont>
      <p:font typeface="Montserrat"/>
      <p:regular r:id="rId11"/>
    </p:embeddedFont>
    <p:embeddedFont>
      <p:font typeface="Montserrat"/>
      <p:regular r:id="rId12"/>
    </p:embeddedFont>
    <p:embeddedFont>
      <p:font typeface="Montserrat"/>
      <p:regular r:id="rId13"/>
    </p:embeddedFont>
    <p:embeddedFont>
      <p:font typeface="Heebo Light"/>
      <p:regular r:id="rId14"/>
    </p:embeddedFont>
    <p:embeddedFont>
      <p:font typeface="Heebo Light"/>
      <p:regular r:id="rId1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2-1.png>
</file>

<file path=ppt/media/image-3-1.png>
</file>

<file path=ppt/media/image-3-2.png>
</file>

<file path=ppt/media/image-3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16430" y="2115979"/>
            <a:ext cx="107975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PROGETTO PYTHON CON MEDIAPIPE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83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4 AI  a.s. 2024/2025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964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Colombo Francesco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Diame Aminata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325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Gadaldi Pietro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506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Gatta Enrico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268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Spostamento di una pallina con il riconoscimento dei gesti della mano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795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Il progetto combina due tecnologie di Mediapipe, una libreria che utilizza algoritmi di deep-learning per identificare in immagini e video elementi visivi come mani ,volti, corpi: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9718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Hand Landmark Detection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41401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 Gesture Recognition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402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Movimento e rilascio della pallina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597944"/>
            <a:ext cx="1134070" cy="275855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824758"/>
            <a:ext cx="43790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Rilevamento del gesto "chiuso"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315176"/>
            <a:ext cx="608218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Quando la mano si chiude e la pallina si trova nelle vicinanze del palmo della mano, il programma rileva il gesto e fa muovere la pallina rossa sullo schermo, seguendo il movimento della mano, come se essa fosse chiusa nella mano.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5356503"/>
            <a:ext cx="1134070" cy="20327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5583317"/>
            <a:ext cx="43874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Rilevamento del gesto "aperto"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6073735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Quando la mano si apre, il programma rileva il gesto e la pallina rossa si ferma nella posizione in cui si trova, rimanendo fissa sullo schermo.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2024-12-19T17:33:06Z</dcterms:created>
  <dcterms:modified xsi:type="dcterms:W3CDTF">2024-12-19T17:33:06Z</dcterms:modified>
</cp:coreProperties>
</file>